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786" y="6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3C95E3-8169-4EE4-A733-49202D4D8F3F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E4C0CA-6CB7-477A-8C3E-9CD79BEAF9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kumimoji="1" lang="ja-JP" altLang="en-US" dirty="0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C0CA-6CB7-477A-8C3E-9CD79BEAF957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 サブタイトルの書式設定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>
                <a:latin typeface="HGｺﾞｼｯｸE" pitchFamily="49" charset="-128"/>
                <a:ea typeface="HGｺﾞｼｯｸE" pitchFamily="49" charset="-128"/>
              </a:rPr>
              <a:t>発表会支援タイマーアプリ</a:t>
            </a:r>
            <a:endParaRPr kumimoji="1" lang="ja-JP" altLang="en-US" dirty="0">
              <a:latin typeface="HGｺﾞｼｯｸE" pitchFamily="49" charset="-128"/>
              <a:ea typeface="HGｺﾞｼｯｸE" pitchFamily="49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>
                <a:latin typeface="HGPｺﾞｼｯｸE" pitchFamily="50" charset="-128"/>
                <a:ea typeface="HGPｺﾞｼｯｸE" pitchFamily="50" charset="-128"/>
              </a:rPr>
              <a:t>1872083 </a:t>
            </a:r>
            <a:r>
              <a:rPr kumimoji="1" lang="ja-JP" altLang="en-US" dirty="0" smtClean="0">
                <a:latin typeface="HGPｺﾞｼｯｸE" pitchFamily="50" charset="-128"/>
                <a:ea typeface="HGPｺﾞｼｯｸE" pitchFamily="50" charset="-128"/>
              </a:rPr>
              <a:t>帆足拓海</a:t>
            </a:r>
            <a:endParaRPr kumimoji="1" lang="en-US" altLang="ja-JP" dirty="0" smtClean="0">
              <a:latin typeface="HGPｺﾞｼｯｸE" pitchFamily="50" charset="-128"/>
              <a:ea typeface="HGPｺﾞｼｯｸE" pitchFamily="50" charset="-128"/>
            </a:endParaRPr>
          </a:p>
          <a:p>
            <a:r>
              <a:rPr lang="ja-JP" altLang="en-US" dirty="0">
                <a:latin typeface="HGPｺﾞｼｯｸE" pitchFamily="50" charset="-128"/>
                <a:ea typeface="HGPｺﾞｼｯｸE" pitchFamily="50" charset="-128"/>
              </a:rPr>
              <a:t>システム開発</a:t>
            </a:r>
            <a:r>
              <a:rPr lang="ja-JP" altLang="en-US" dirty="0" smtClean="0">
                <a:latin typeface="HGPｺﾞｼｯｸE" pitchFamily="50" charset="-128"/>
                <a:ea typeface="HGPｺﾞｼｯｸE" pitchFamily="50" charset="-128"/>
              </a:rPr>
              <a:t>演習</a:t>
            </a:r>
            <a:r>
              <a:rPr lang="en-US" altLang="ja-JP" dirty="0" smtClean="0">
                <a:latin typeface="HGPｺﾞｼｯｸE" pitchFamily="50" charset="-128"/>
                <a:ea typeface="HGPｺﾞｼｯｸE" pitchFamily="50" charset="-128"/>
              </a:rPr>
              <a:t>B</a:t>
            </a:r>
            <a:r>
              <a:rPr lang="ja-JP" altLang="en-US" dirty="0" smtClean="0">
                <a:latin typeface="HGPｺﾞｼｯｸE" pitchFamily="50" charset="-128"/>
                <a:ea typeface="HGPｺﾞｼｯｸE" pitchFamily="50" charset="-128"/>
              </a:rPr>
              <a:t>最終発表</a:t>
            </a:r>
            <a:endParaRPr kumimoji="1" lang="ja-JP" altLang="en-US" dirty="0">
              <a:latin typeface="HGPｺﾞｼｯｸE" pitchFamily="50" charset="-128"/>
              <a:ea typeface="HGPｺﾞｼｯｸE" pitchFamily="50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HGPｺﾞｼｯｸE" pitchFamily="50" charset="-128"/>
                <a:ea typeface="HGPｺﾞｼｯｸE" pitchFamily="50" charset="-128"/>
              </a:rPr>
              <a:t>発表会支援タイマーアプリ</a:t>
            </a:r>
            <a:endParaRPr kumimoji="1" lang="ja-JP" altLang="en-US" dirty="0">
              <a:latin typeface="HGPｺﾞｼｯｸE" pitchFamily="50" charset="-128"/>
              <a:ea typeface="HGPｺﾞｼｯｸE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012160" y="4299942"/>
            <a:ext cx="341987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1600" dirty="0" smtClean="0">
                <a:latin typeface="HGPｺﾞｼｯｸM" pitchFamily="50" charset="-128"/>
                <a:ea typeface="HGPｺﾞｼｯｸM" pitchFamily="50" charset="-128"/>
              </a:rPr>
              <a:t>デモのため、発表：</a:t>
            </a:r>
            <a:r>
              <a:rPr lang="en-US" altLang="ja-JP" sz="1600" dirty="0" smtClean="0">
                <a:latin typeface="HGPｺﾞｼｯｸM" pitchFamily="50" charset="-128"/>
                <a:ea typeface="HGPｺﾞｼｯｸM" pitchFamily="50" charset="-128"/>
              </a:rPr>
              <a:t>10</a:t>
            </a:r>
            <a:r>
              <a:rPr lang="ja-JP" altLang="en-US" sz="1600" dirty="0" smtClean="0">
                <a:latin typeface="HGPｺﾞｼｯｸM" pitchFamily="50" charset="-128"/>
                <a:ea typeface="HGPｺﾞｼｯｸM" pitchFamily="50" charset="-128"/>
              </a:rPr>
              <a:t>分→</a:t>
            </a:r>
            <a:r>
              <a:rPr lang="en-US" altLang="ja-JP" sz="1600" dirty="0" smtClean="0">
                <a:latin typeface="HGPｺﾞｼｯｸM" pitchFamily="50" charset="-128"/>
                <a:ea typeface="HGPｺﾞｼｯｸM" pitchFamily="50" charset="-128"/>
              </a:rPr>
              <a:t>15</a:t>
            </a:r>
            <a:r>
              <a:rPr lang="ja-JP" altLang="en-US" sz="1600" dirty="0" smtClean="0">
                <a:latin typeface="HGPｺﾞｼｯｸM" pitchFamily="50" charset="-128"/>
                <a:ea typeface="HGPｺﾞｼｯｸM" pitchFamily="50" charset="-128"/>
              </a:rPr>
              <a:t>秒</a:t>
            </a:r>
            <a:endParaRPr lang="en-US" altLang="ja-JP" sz="1600" dirty="0" smtClean="0">
              <a:latin typeface="HGPｺﾞｼｯｸM" pitchFamily="50" charset="-128"/>
              <a:ea typeface="HGPｺﾞｼｯｸM" pitchFamily="50" charset="-128"/>
            </a:endParaRPr>
          </a:p>
          <a:p>
            <a:pPr algn="ctr"/>
            <a:r>
              <a:rPr lang="ja-JP" altLang="en-US" sz="1600" dirty="0" smtClean="0">
                <a:latin typeface="HGPｺﾞｼｯｸM" pitchFamily="50" charset="-128"/>
                <a:ea typeface="HGPｺﾞｼｯｸM" pitchFamily="50" charset="-128"/>
              </a:rPr>
              <a:t>質問</a:t>
            </a:r>
            <a:r>
              <a:rPr lang="en-US" altLang="ja-JP" sz="1600" dirty="0" smtClean="0">
                <a:latin typeface="HGPｺﾞｼｯｸM" pitchFamily="50" charset="-128"/>
                <a:ea typeface="HGPｺﾞｼｯｸM" pitchFamily="50" charset="-128"/>
              </a:rPr>
              <a:t>: </a:t>
            </a:r>
            <a:r>
              <a:rPr lang="en-US" altLang="ja-JP" sz="1600" dirty="0" smtClean="0">
                <a:latin typeface="HGPｺﾞｼｯｸM" pitchFamily="50" charset="-128"/>
                <a:ea typeface="HGPｺﾞｼｯｸM" pitchFamily="50" charset="-128"/>
              </a:rPr>
              <a:t>5</a:t>
            </a:r>
            <a:r>
              <a:rPr lang="ja-JP" altLang="en-US" sz="1600" dirty="0" smtClean="0">
                <a:latin typeface="HGPｺﾞｼｯｸM" pitchFamily="50" charset="-128"/>
                <a:ea typeface="HGPｺﾞｼｯｸM" pitchFamily="50" charset="-128"/>
              </a:rPr>
              <a:t>分→</a:t>
            </a:r>
            <a:r>
              <a:rPr lang="en-US" altLang="ja-JP" sz="1600" dirty="0" smtClean="0">
                <a:latin typeface="HGPｺﾞｼｯｸM" pitchFamily="50" charset="-128"/>
                <a:ea typeface="HGPｺﾞｼｯｸM" pitchFamily="50" charset="-128"/>
              </a:rPr>
              <a:t>10</a:t>
            </a:r>
            <a:r>
              <a:rPr lang="ja-JP" altLang="en-US" sz="1600" dirty="0" smtClean="0">
                <a:latin typeface="HGPｺﾞｼｯｸM" pitchFamily="50" charset="-128"/>
                <a:ea typeface="HGPｺﾞｼｯｸM" pitchFamily="50" charset="-128"/>
              </a:rPr>
              <a:t>秒</a:t>
            </a:r>
            <a:r>
              <a:rPr lang="en-US" altLang="ja-JP" sz="1600" dirty="0" smtClean="0">
                <a:latin typeface="HGPｺﾞｼｯｸM" pitchFamily="50" charset="-128"/>
                <a:ea typeface="HGPｺﾞｼｯｸM" pitchFamily="50" charset="-128"/>
              </a:rPr>
              <a:t/>
            </a:r>
            <a:br>
              <a:rPr lang="en-US" altLang="ja-JP" sz="1600" dirty="0" smtClean="0">
                <a:latin typeface="HGPｺﾞｼｯｸM" pitchFamily="50" charset="-128"/>
                <a:ea typeface="HGPｺﾞｼｯｸM" pitchFamily="50" charset="-128"/>
              </a:rPr>
            </a:br>
            <a:r>
              <a:rPr lang="en-US" altLang="ja-JP" sz="1600" dirty="0" smtClean="0">
                <a:latin typeface="HGPｺﾞｼｯｸM" pitchFamily="50" charset="-128"/>
                <a:ea typeface="HGPｺﾞｼｯｸM" pitchFamily="50" charset="-128"/>
              </a:rPr>
              <a:t>“1</a:t>
            </a:r>
            <a:r>
              <a:rPr lang="ja-JP" altLang="en-US" sz="1600" dirty="0" smtClean="0">
                <a:latin typeface="HGPｺﾞｼｯｸM" pitchFamily="50" charset="-128"/>
                <a:ea typeface="HGPｺﾞｼｯｸM" pitchFamily="50" charset="-128"/>
              </a:rPr>
              <a:t>分前予鈴</a:t>
            </a:r>
            <a:r>
              <a:rPr lang="ja-JP" altLang="en-US" sz="1600" dirty="0" smtClean="0">
                <a:latin typeface="HGPｺﾞｼｯｸM" pitchFamily="50" charset="-128"/>
                <a:ea typeface="HGPｺﾞｼｯｸM" pitchFamily="50" charset="-128"/>
              </a:rPr>
              <a:t>”</a:t>
            </a:r>
            <a:r>
              <a:rPr lang="ja-JP" altLang="en-US" sz="1600" dirty="0">
                <a:latin typeface="HGPｺﾞｼｯｸM" pitchFamily="50" charset="-128"/>
                <a:ea typeface="HGPｺﾞｼｯｸM" pitchFamily="50" charset="-128"/>
              </a:rPr>
              <a:t>→</a:t>
            </a:r>
            <a:r>
              <a:rPr lang="en-US" altLang="ja-JP" sz="1600" dirty="0" smtClean="0">
                <a:latin typeface="HGPｺﾞｼｯｸM" pitchFamily="50" charset="-128"/>
                <a:ea typeface="HGPｺﾞｼｯｸM" pitchFamily="50" charset="-128"/>
              </a:rPr>
              <a:t>5</a:t>
            </a:r>
            <a:r>
              <a:rPr lang="ja-JP" altLang="en-US" sz="1600" dirty="0" smtClean="0">
                <a:latin typeface="HGPｺﾞｼｯｸM" pitchFamily="50" charset="-128"/>
                <a:ea typeface="HGPｺﾞｼｯｸM" pitchFamily="50" charset="-128"/>
              </a:rPr>
              <a:t>秒前</a:t>
            </a:r>
            <a:endParaRPr kumimoji="1" lang="ja-JP" altLang="en-US" sz="1600" dirty="0">
              <a:latin typeface="HGPｺﾞｼｯｸM" pitchFamily="50" charset="-128"/>
              <a:ea typeface="HGPｺﾞｼｯｸM" pitchFamily="50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83568" y="4587974"/>
            <a:ext cx="334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dirty="0">
                <a:latin typeface="HGPｺﾞｼｯｸM" pitchFamily="50" charset="-128"/>
                <a:ea typeface="HGPｺﾞｼｯｸM" pitchFamily="50" charset="-128"/>
              </a:rPr>
              <a:t>回転</a:t>
            </a:r>
            <a:r>
              <a:rPr lang="ja-JP" altLang="en-US" dirty="0" smtClean="0">
                <a:latin typeface="HGPｺﾞｼｯｸM" pitchFamily="50" charset="-128"/>
                <a:ea typeface="HGPｺﾞｼｯｸM" pitchFamily="50" charset="-128"/>
              </a:rPr>
              <a:t>時の様子</a:t>
            </a:r>
            <a:endParaRPr kumimoji="1" lang="ja-JP" altLang="en-US" dirty="0">
              <a:latin typeface="HGPｺﾞｼｯｸM" pitchFamily="50" charset="-128"/>
              <a:ea typeface="HGPｺﾞｼｯｸM" pitchFamily="50" charset="-128"/>
            </a:endParaRPr>
          </a:p>
        </p:txBody>
      </p:sp>
      <p:pic>
        <p:nvPicPr>
          <p:cNvPr id="12" name="図 11" descr="sysB_fig4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067944" y="3435846"/>
            <a:ext cx="2304256" cy="1536171"/>
          </a:xfrm>
          <a:prstGeom prst="rect">
            <a:avLst/>
          </a:prstGeom>
        </p:spPr>
      </p:pic>
      <p:sp>
        <p:nvSpPr>
          <p:cNvPr id="13" name="テキスト ボックス 12"/>
          <p:cNvSpPr txBox="1"/>
          <p:nvPr/>
        </p:nvSpPr>
        <p:spPr>
          <a:xfrm>
            <a:off x="251520" y="1059582"/>
            <a:ext cx="6336704" cy="368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・直感的にわかるインターフェース</a:t>
            </a:r>
            <a:endParaRPr lang="en-US" altLang="ja-JP" sz="2000" dirty="0">
              <a:latin typeface="HGPｺﾞｼｯｸM" pitchFamily="50" charset="-128"/>
              <a:ea typeface="HGPｺﾞｼｯｸM" pitchFamily="50" charset="-128"/>
            </a:endParaRP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・円形</a:t>
            </a:r>
            <a:r>
              <a:rPr lang="ja-JP" altLang="en-US" sz="2000" dirty="0">
                <a:latin typeface="HGPｺﾞｼｯｸM" pitchFamily="50" charset="-128"/>
                <a:ea typeface="HGPｺﾞｼｯｸM" pitchFamily="50" charset="-128"/>
              </a:rPr>
              <a:t>のプログレスバーで直感的に時間を確認</a:t>
            </a: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・一時停止や強制キャンセル対応</a:t>
            </a:r>
            <a:endParaRPr lang="en-US" altLang="ja-JP" sz="2000" dirty="0" smtClean="0">
              <a:latin typeface="HGPｺﾞｼｯｸM" pitchFamily="50" charset="-128"/>
              <a:ea typeface="HGPｺﾞｼｯｸM" pitchFamily="50" charset="-128"/>
            </a:endParaRP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・終了</a:t>
            </a:r>
            <a:r>
              <a:rPr lang="ja-JP" altLang="en-US" sz="2000" dirty="0">
                <a:latin typeface="HGPｺﾞｼｯｸM" pitchFamily="50" charset="-128"/>
                <a:ea typeface="HGPｺﾞｼｯｸM" pitchFamily="50" charset="-128"/>
              </a:rPr>
              <a:t>時には音とともに</a:t>
            </a: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点滅</a:t>
            </a:r>
            <a:endParaRPr lang="en-US" altLang="ja-JP" sz="2000" dirty="0" smtClean="0">
              <a:latin typeface="HGPｺﾞｼｯｸM" pitchFamily="50" charset="-128"/>
              <a:ea typeface="HGPｺﾞｼｯｸM" pitchFamily="50" charset="-128"/>
            </a:endParaRP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・発表時間と質問時間と色で区別</a:t>
            </a:r>
            <a:endParaRPr lang="en-US" altLang="ja-JP" sz="2000" dirty="0" smtClean="0">
              <a:latin typeface="HGPｺﾞｼｯｸM" pitchFamily="50" charset="-128"/>
              <a:ea typeface="HGPｺﾞｼｯｸM" pitchFamily="50" charset="-128"/>
            </a:endParaRP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・質問終了時には関西弁音声</a:t>
            </a: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・横画面対応</a:t>
            </a:r>
            <a:r>
              <a:rPr lang="en-US" altLang="ja-JP" sz="2000" dirty="0">
                <a:latin typeface="HGPｺﾞｼｯｸM" pitchFamily="50" charset="-128"/>
                <a:ea typeface="HGPｺﾞｼｯｸM" pitchFamily="50" charset="-128"/>
              </a:rPr>
              <a:t> </a:t>
            </a:r>
            <a:r>
              <a:rPr lang="en-US" altLang="ja-JP" sz="2000" dirty="0" smtClean="0">
                <a:latin typeface="HGPｺﾞｼｯｸM" pitchFamily="50" charset="-128"/>
                <a:ea typeface="HGPｺﾞｼｯｸM" pitchFamily="50" charset="-128"/>
              </a:rPr>
              <a:t>(</a:t>
            </a: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動作中回転可）　⇒</a:t>
            </a:r>
          </a:p>
        </p:txBody>
      </p:sp>
      <p:pic>
        <p:nvPicPr>
          <p:cNvPr id="4" name="DemoMovie_Crope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90337" y="1203942"/>
            <a:ext cx="2063517" cy="30960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442592" y="195486"/>
            <a:ext cx="4402832" cy="421555"/>
          </a:xfrm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各種出典</a:t>
            </a:r>
            <a:endParaRPr kumimoji="1"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23528" y="915566"/>
            <a:ext cx="8640960" cy="3888432"/>
          </a:xfrm>
        </p:spPr>
        <p:txBody>
          <a:bodyPr>
            <a:noAutofit/>
          </a:bodyPr>
          <a:lstStyle/>
          <a:p>
            <a:r>
              <a:rPr lang="en-US" altLang="ja-JP" sz="2000" dirty="0" err="1"/>
              <a:t>CountDownTimer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: </a:t>
            </a:r>
            <a:br>
              <a:rPr lang="en-US" altLang="ja-JP" sz="2000" dirty="0" smtClean="0"/>
            </a:br>
            <a:r>
              <a:rPr lang="en-US" altLang="ja-JP" sz="2000" dirty="0" smtClean="0"/>
              <a:t>https</a:t>
            </a:r>
            <a:r>
              <a:rPr lang="en-US" altLang="ja-JP" sz="2000" dirty="0"/>
              <a:t>://akira-watson.com/android/countdowntimer.html</a:t>
            </a:r>
          </a:p>
          <a:p>
            <a:r>
              <a:rPr lang="en-US" altLang="ja-JP" sz="2000" dirty="0" err="1"/>
              <a:t>ProgressBar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:</a:t>
            </a:r>
            <a:br>
              <a:rPr lang="en-US" altLang="ja-JP" sz="2000" dirty="0" smtClean="0"/>
            </a:br>
            <a:r>
              <a:rPr lang="en-US" altLang="ja-JP" sz="2000" dirty="0" smtClean="0"/>
              <a:t>https</a:t>
            </a:r>
            <a:r>
              <a:rPr lang="en-US" altLang="ja-JP" sz="2000" dirty="0"/>
              <a:t>://</a:t>
            </a:r>
            <a:r>
              <a:rPr lang="en-US" altLang="ja-JP" sz="2000" dirty="0" smtClean="0"/>
              <a:t>akira-watson.com/android/progressbar.html</a:t>
            </a:r>
            <a:br>
              <a:rPr lang="en-US" altLang="ja-JP" sz="2000" dirty="0" smtClean="0"/>
            </a:br>
            <a:r>
              <a:rPr lang="en-US" altLang="ja-JP" sz="2000" dirty="0" smtClean="0"/>
              <a:t>https</a:t>
            </a:r>
            <a:r>
              <a:rPr lang="en-US" altLang="ja-JP" sz="2000" dirty="0"/>
              <a:t>://www.tutorialspoint.com/how-to-create-circular-progressbar-in-android</a:t>
            </a:r>
          </a:p>
          <a:p>
            <a:r>
              <a:rPr lang="en-US" altLang="ja-JP" sz="2000" dirty="0" err="1"/>
              <a:t>soundPool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:</a:t>
            </a:r>
            <a:br>
              <a:rPr lang="en-US" altLang="ja-JP" sz="2000" dirty="0" smtClean="0"/>
            </a:br>
            <a:r>
              <a:rPr lang="en-US" altLang="ja-JP" sz="2000" dirty="0" smtClean="0"/>
              <a:t>https</a:t>
            </a:r>
            <a:r>
              <a:rPr lang="en-US" altLang="ja-JP" sz="2000" dirty="0"/>
              <a:t>://</a:t>
            </a:r>
            <a:r>
              <a:rPr lang="en-US" altLang="ja-JP" sz="2000" dirty="0" smtClean="0"/>
              <a:t>akira-watson.com/android/soundpool.html</a:t>
            </a:r>
          </a:p>
          <a:p>
            <a:r>
              <a:rPr kumimoji="1" lang="ja-JP" altLang="en-US" sz="2000" dirty="0"/>
              <a:t>音声</a:t>
            </a:r>
            <a:r>
              <a:rPr kumimoji="1" lang="ja-JP" altLang="en-US" sz="2000" dirty="0" smtClean="0"/>
              <a:t>ファイル：</a:t>
            </a:r>
            <a:r>
              <a:rPr lang="en-US" altLang="ja-JP" sz="2000" dirty="0" smtClean="0"/>
              <a:t>https://otologic.jp, https://www.ai-j.jp/demo_kansai/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102</Words>
  <Application>Microsoft Office PowerPoint</Application>
  <PresentationFormat>画面に合わせる (16:9)</PresentationFormat>
  <Paragraphs>20</Paragraphs>
  <Slides>3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0" baseType="lpstr">
      <vt:lpstr>HGPｺﾞｼｯｸE</vt:lpstr>
      <vt:lpstr>HGPｺﾞｼｯｸM</vt:lpstr>
      <vt:lpstr>HGｺﾞｼｯｸE</vt:lpstr>
      <vt:lpstr>ＭＳ Ｐゴシック</vt:lpstr>
      <vt:lpstr>Arial</vt:lpstr>
      <vt:lpstr>Calibri</vt:lpstr>
      <vt:lpstr>Office テーマ</vt:lpstr>
      <vt:lpstr>発表会支援タイマーアプリ</vt:lpstr>
      <vt:lpstr>発表会支援タイマーアプリ</vt:lpstr>
      <vt:lpstr>各種出典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スライド 1</dc:title>
  <dc:creator>mikuta0407</dc:creator>
  <cp:lastModifiedBy>profile</cp:lastModifiedBy>
  <cp:revision>9</cp:revision>
  <dcterms:created xsi:type="dcterms:W3CDTF">2020-01-22T09:27:29Z</dcterms:created>
  <dcterms:modified xsi:type="dcterms:W3CDTF">2020-01-22T13:47:57Z</dcterms:modified>
</cp:coreProperties>
</file>

<file path=docProps/thumbnail.jpeg>
</file>